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2"/>
  </p:notesMasterIdLst>
  <p:sldIdLst>
    <p:sldId id="256" r:id="rId8"/>
    <p:sldId id="271" r:id="rId9"/>
    <p:sldId id="347" r:id="rId10"/>
    <p:sldId id="348" r:id="rId11"/>
    <p:sldId id="349" r:id="rId12"/>
    <p:sldId id="350" r:id="rId13"/>
    <p:sldId id="353" r:id="rId14"/>
    <p:sldId id="354" r:id="rId15"/>
    <p:sldId id="355" r:id="rId16"/>
    <p:sldId id="356" r:id="rId17"/>
    <p:sldId id="358" r:id="rId18"/>
    <p:sldId id="359" r:id="rId19"/>
    <p:sldId id="360" r:id="rId20"/>
    <p:sldId id="305" r:id="rId21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7"/>
            <p14:sldId id="348"/>
            <p14:sldId id="349"/>
            <p14:sldId id="350"/>
            <p14:sldId id="353"/>
            <p14:sldId id="354"/>
            <p14:sldId id="355"/>
            <p14:sldId id="356"/>
            <p14:sldId id="358"/>
            <p14:sldId id="359"/>
            <p14:sldId id="36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09" d="100"/>
          <a:sy n="109" d="100"/>
        </p:scale>
        <p:origin x="696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swing/swing_event_listeners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docs.oracle.com/javase/tutorial/uiswing/events/intro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/uiswing/components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Events and Listeners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00150"/>
            <a:ext cx="4572000" cy="25146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2800" dirty="0" err="1"/>
              <a:t>ActionListener</a:t>
            </a: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 err="1"/>
              <a:t>KeyListener</a:t>
            </a: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 err="1"/>
              <a:t>MouseListener</a:t>
            </a: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Handling Scope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Converter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097248"/>
            <a:ext cx="4339490" cy="28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45401"/>
            <a:ext cx="4854425" cy="331834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7150"/>
            <a:ext cx="7239000" cy="49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"The count is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"Increment"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getPanel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actionPerformed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count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+ 1;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countText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"The count is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});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57151"/>
            <a:ext cx="6324600" cy="609600"/>
          </a:xfrm>
        </p:spPr>
        <p:txBody>
          <a:bodyPr/>
          <a:lstStyle/>
          <a:p>
            <a:r>
              <a:rPr lang="en-US" dirty="0"/>
              <a:t>Converter GUI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09550"/>
            <a:ext cx="3886200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ConverterGUI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ConverterGUI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"Inches"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"Meters"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.setSelectedIndex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(0);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"Inches"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"Meters"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.setSelectedIndex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(1);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(15);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(10,15);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convert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"Convert"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172069"/>
            <a:ext cx="2590800" cy="16850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96112" y="4552950"/>
            <a:ext cx="4590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44924" y="733395"/>
            <a:ext cx="4571999" cy="18620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ConverterGUI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ConverterGUI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"Converter"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(250,320);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24" y="2295717"/>
            <a:ext cx="1905000" cy="25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1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57151"/>
            <a:ext cx="5943600" cy="609600"/>
          </a:xfrm>
        </p:spPr>
        <p:txBody>
          <a:bodyPr/>
          <a:lstStyle/>
          <a:p>
            <a:r>
              <a:rPr lang="en-US" dirty="0"/>
              <a:t>Converter Events (Inner)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339254"/>
            <a:ext cx="640080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ConverterGUI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actionPerformed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fromUnits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(String)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.getSelectedItem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toUnits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(String)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.getSelectedItem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fromUnits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toUnits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.append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resultString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"\n"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ConverterGUI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    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convert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"Convert"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95574"/>
            <a:ext cx="2247619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Converter Events (Anonymous)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140116"/>
            <a:ext cx="7848600" cy="370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ConverterGUI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convert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"Convert"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actionPerformed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fromUnits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(String)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.getSelectedItem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toUnits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(String)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.getSelectedItem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String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fromUnits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toUnits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.append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resultString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"\n"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       	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});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4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12" y="2495550"/>
            <a:ext cx="3679326" cy="158647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6400800" cy="2971800"/>
          </a:xfrm>
        </p:spPr>
        <p:txBody>
          <a:bodyPr/>
          <a:lstStyle/>
          <a:p>
            <a:r>
              <a:rPr lang="en-US"/>
              <a:t>Finish the </a:t>
            </a:r>
            <a:r>
              <a:rPr lang="en-US" dirty="0"/>
              <a:t>Converter application!</a:t>
            </a:r>
          </a:p>
          <a:p>
            <a:r>
              <a:rPr lang="en-US" dirty="0"/>
              <a:t>Make a Swing application for the “Hi-Lo” game.</a:t>
            </a:r>
          </a:p>
          <a:p>
            <a:r>
              <a:rPr lang="en-US" dirty="0"/>
              <a:t>Show the player the current guess number and the highest score so far.</a:t>
            </a:r>
          </a:p>
          <a:p>
            <a:r>
              <a:rPr lang="en-US" dirty="0"/>
              <a:t>Add a button to “Start Over”.</a:t>
            </a:r>
          </a:p>
          <a:p>
            <a:r>
              <a:rPr lang="en-US" dirty="0"/>
              <a:t>Add a button to “Clear High Score”.</a:t>
            </a:r>
          </a:p>
          <a:p>
            <a:r>
              <a:rPr lang="en-US" dirty="0"/>
              <a:t>Add a text field for the game’s                         “highest number”.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http://www.tutorialspoint.com/swing/swing_event_listeners.htm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https://docs.oracle.com/javase/tutorial/uiswing/events/intro.html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11" y="2476392"/>
            <a:ext cx="3225691" cy="21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Listener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817309"/>
            <a:ext cx="5578231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ButtonPress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actionPerformed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"Clicked on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.getSource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"Press Me"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ButtonPress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ButtonPress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(320, 240);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57" y="1733550"/>
            <a:ext cx="2028571" cy="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909835"/>
            <a:ext cx="3514286" cy="809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3965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57151"/>
            <a:ext cx="5943600" cy="609600"/>
          </a:xfrm>
        </p:spPr>
        <p:txBody>
          <a:bodyPr/>
          <a:lstStyle/>
          <a:p>
            <a:r>
              <a:rPr lang="en-US" dirty="0"/>
              <a:t>Mouse Listener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205801"/>
            <a:ext cx="5578231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MouseStuff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mouseClicked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"Clicked"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mouseEntered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"Entered"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mouseExited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"Exited"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mousePressed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"Pressed"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mouseReleased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MouseEvent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"Released"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ButtonPress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ButtonPress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.addMouseListener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MouseStuff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());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709" y="1733550"/>
            <a:ext cx="2028571" cy="8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27" y="2898648"/>
            <a:ext cx="2133333" cy="14095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056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Key Listener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4803" y="1123950"/>
            <a:ext cx="6238397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Keys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KeyEvent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"Pressed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.getKeyCode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keyReleased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KeyEvent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"Released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.getModifiers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keyTyped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KeyEvent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"Typed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.getKeyChar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.addKeyListener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Keys());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803" y="1504950"/>
            <a:ext cx="2028571" cy="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19" y="2571750"/>
            <a:ext cx="1352381" cy="18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38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Listeners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001000" cy="25908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https://docs.oracle.com/javase/tutorial/uiswing/components/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JButton</a:t>
            </a:r>
            <a:r>
              <a:rPr lang="en-US" dirty="0"/>
              <a:t>, </a:t>
            </a:r>
            <a:r>
              <a:rPr lang="en-US" dirty="0" err="1"/>
              <a:t>JCheckBox</a:t>
            </a:r>
            <a:r>
              <a:rPr lang="en-US" dirty="0"/>
              <a:t>, </a:t>
            </a:r>
            <a:r>
              <a:rPr lang="en-US" dirty="0" err="1"/>
              <a:t>JRadioButton</a:t>
            </a:r>
            <a:r>
              <a:rPr lang="en-US" dirty="0"/>
              <a:t>, </a:t>
            </a:r>
            <a:r>
              <a:rPr lang="en-US" dirty="0" err="1"/>
              <a:t>JComboBox</a:t>
            </a:r>
            <a:r>
              <a:rPr lang="en-US" dirty="0"/>
              <a:t> – </a:t>
            </a:r>
            <a:r>
              <a:rPr lang="en-US" dirty="0" err="1"/>
              <a:t>ActionListener</a:t>
            </a:r>
            <a:endParaRPr lang="en-US" dirty="0"/>
          </a:p>
          <a:p>
            <a:r>
              <a:rPr lang="en-US" dirty="0" err="1"/>
              <a:t>JTextField</a:t>
            </a:r>
            <a:r>
              <a:rPr lang="en-US" dirty="0"/>
              <a:t> – </a:t>
            </a:r>
            <a:r>
              <a:rPr lang="en-US" dirty="0" err="1"/>
              <a:t>ActionListener</a:t>
            </a:r>
            <a:r>
              <a:rPr lang="en-US" dirty="0"/>
              <a:t> (pressing ‘enter’)</a:t>
            </a:r>
          </a:p>
          <a:p>
            <a:endParaRPr lang="en-US" dirty="0"/>
          </a:p>
          <a:p>
            <a:r>
              <a:rPr lang="en-US" dirty="0"/>
              <a:t>You can add multiple listeners to one component</a:t>
            </a:r>
          </a:p>
          <a:p>
            <a:r>
              <a:rPr lang="en-US" dirty="0"/>
              <a:t>You can add the same listener to multiple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372213"/>
            <a:ext cx="4876800" cy="447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"The count is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"Increment"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(250, 100);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.setVisible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6300" y="1941873"/>
            <a:ext cx="4114800" cy="1331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actionPerformed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arg0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count = count + 1;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countText.setText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"The count is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+count);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38550"/>
            <a:ext cx="2247619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3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88279"/>
            <a:ext cx="3914042" cy="3914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69033"/>
            <a:ext cx="6400800" cy="3962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we share pointers between two objects?</a:t>
            </a:r>
          </a:p>
          <a:p>
            <a:endParaRPr lang="en-US" dirty="0"/>
          </a:p>
          <a:p>
            <a:pPr lvl="1"/>
            <a:r>
              <a:rPr lang="en-US" dirty="0"/>
              <a:t>Not with local variables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variables</a:t>
            </a:r>
          </a:p>
          <a:p>
            <a:pPr lvl="1"/>
            <a:r>
              <a:rPr lang="en-US" dirty="0"/>
              <a:t>Pass around multiple pointers</a:t>
            </a:r>
          </a:p>
          <a:p>
            <a:pPr lvl="1"/>
            <a:r>
              <a:rPr lang="en-US" dirty="0"/>
              <a:t>Pass around one pointer to an object with accessible pointers</a:t>
            </a:r>
          </a:p>
          <a:p>
            <a:pPr lvl="1"/>
            <a:endParaRPr lang="en-US" dirty="0"/>
          </a:p>
          <a:p>
            <a:r>
              <a:rPr lang="en-US" dirty="0"/>
              <a:t>Inner classes help with the syntax</a:t>
            </a:r>
          </a:p>
          <a:p>
            <a:r>
              <a:rPr lang="en-US" dirty="0"/>
              <a:t>Java 8 Lambdas help even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41247" y="2182392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Bad: only one copy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96154" y="252849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Bad: tedious</a:t>
            </a:r>
          </a:p>
        </p:txBody>
      </p:sp>
    </p:spTree>
    <p:extLst>
      <p:ext uri="{BB962C8B-B14F-4D97-AF65-F5344CB8AC3E}">
        <p14:creationId xmlns:p14="http://schemas.microsoft.com/office/powerpoint/2010/main" val="35434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48" y="179889"/>
            <a:ext cx="3507155" cy="23410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446" y="179889"/>
            <a:ext cx="7239000" cy="433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"The count is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"Increment"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actionPerformed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arg0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+ 1;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countText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"The count is 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03303" y="2857176"/>
            <a:ext cx="4724400" cy="1992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			</a:t>
            </a:r>
            <a:endParaRPr lang="en-US" sz="1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BumpCounter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cnt.getPanel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(250, 100);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.setVisible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lvl="0"/>
            <a:endParaRPr lang="en-US" sz="1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251076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10237</TotalTime>
  <Words>409</Words>
  <Application>Microsoft Office PowerPoint</Application>
  <PresentationFormat>On-screen Show (16:9)</PresentationFormat>
  <Paragraphs>304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Events and Listeners</vt:lpstr>
      <vt:lpstr>See Also</vt:lpstr>
      <vt:lpstr>Action Listener</vt:lpstr>
      <vt:lpstr>Mouse Listener</vt:lpstr>
      <vt:lpstr>Key Listener</vt:lpstr>
      <vt:lpstr>Listeners in Action</vt:lpstr>
      <vt:lpstr>Scope</vt:lpstr>
      <vt:lpstr>Scope Solutions</vt:lpstr>
      <vt:lpstr>PowerPoint Presentation</vt:lpstr>
      <vt:lpstr>PowerPoint Presentation</vt:lpstr>
      <vt:lpstr>Converter GUI</vt:lpstr>
      <vt:lpstr>Converter Events (Inner)</vt:lpstr>
      <vt:lpstr>Converter Events (Anonymous)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355</cp:revision>
  <cp:lastPrinted>2015-07-06T21:44:19Z</cp:lastPrinted>
  <dcterms:created xsi:type="dcterms:W3CDTF">2015-07-04T21:12:26Z</dcterms:created>
  <dcterms:modified xsi:type="dcterms:W3CDTF">2016-07-29T20:31:48Z</dcterms:modified>
</cp:coreProperties>
</file>